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14"/>
    <p:restoredTop sz="94658"/>
  </p:normalViewPr>
  <p:slideViewPr>
    <p:cSldViewPr snapToGrid="0">
      <p:cViewPr varScale="1">
        <p:scale>
          <a:sx n="101" d="100"/>
          <a:sy n="101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49D6-43E4-44B3-D3F6-44E30F882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47E87-E257-6509-DC2D-C118BF10F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B724-A360-F57D-2CCE-E5A92842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E5108-78DE-C6A4-CCC6-CF99C109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F2F5-E036-67B3-B544-23CD7F31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BB7C-8C2F-549F-366F-1AFA6D5D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D5EDB-8D9E-4381-2615-FFEFB2A02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7713-A6D6-ECCE-3A85-E5AB0265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AB85F-11DA-7C00-6CF8-B6C370C7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7891D-5C84-C2EA-AAAF-AC72C1B8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2A748-08DA-C6D7-0527-5F56DC86C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F8592-E0FA-92F5-F70A-4F66D7C2A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DB15-2FF6-C827-2702-02F84621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E6700-76BE-96DD-1C46-C18CEB4D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065B-6C2C-1B12-6D72-E573685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32CB-2378-ACC8-BC8B-E828E9A0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EE8C-3800-343A-2E02-1B3C2067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7A9E-0EFE-3A84-4670-3EA9892D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585CF-6C65-7318-51E2-9ABDA43A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7D62-4F41-6A5C-8643-B98A70E3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6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6ACC-1190-7BE9-F994-BC3C2448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C3E6-C066-593D-8BEF-A4E210E93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C762-7321-7AA0-87C2-4243DE4D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0B2B-F1DB-3D7F-7219-D78F4F1A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8E9C0-A38C-3C81-C9F3-1F8193B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3C1-8B18-C360-5925-2693C9E4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A720A-B05B-1D63-70AD-A04ADBC8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072CE-1CF5-9728-4039-0460EEE8B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457D-2ED9-7806-C707-18BF9734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27EEA-F847-A763-0516-F5091C89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6382A-893A-F06B-0E7D-30892D7F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28F2-A74F-562C-0932-1BA6F110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D73B-8EFF-0FA3-B9A6-27DD7C898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70770-EA99-688C-E662-FBDA42D8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63D6B-AC0F-4E99-DE68-79A7ADFE9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508E6-B820-FB01-258B-E0DBC1F8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FD2D80-14E8-4A89-2540-188E0802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3F8E7-E1E4-BD8F-DCAE-94BF321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E32F2-38D0-9024-6901-208C95AF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6F6C-C4B2-869D-1745-E763504E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01F1F-E49E-D2D1-FC91-DE317C2D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D0E68-D353-B693-854E-8D36769A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46D5D-9C99-C94D-2835-625E4BA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87BA8-10E9-653F-5D61-AFAEF56E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EA6D-CE41-F695-D12D-7F7B08ED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7BCB-EEB4-382E-DC47-E21F1013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447E-4B8F-D4B7-40E1-D319E2C7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21982-A466-8B92-1EC6-F62D579B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2517D-B661-3954-1B4A-F8E4D4991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7857-F24D-AEFF-D850-1CED9BE9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1003-E22F-D644-7BDA-D47A3CC0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A26D-24CA-12F1-11DA-B5052BBD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F24C-77B8-45E5-8FEA-14836AC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F2FE4-0664-6060-E36E-A1EC7A085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64779-1171-648A-8644-AC9ECA115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5188C-D1C6-2125-3A86-9B9BB2A4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E8897-EFB6-6087-5800-F27D9F2F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625C1-674E-793D-48F2-98356DB4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8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3BE9D-3B4A-8A5B-253C-7B81D55B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37E80-C15E-513C-2737-DA446D1E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885D-B47B-2FBB-2519-B0B9DF15E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F5DD9-20AB-1D45-BA39-6D499312153B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2C2C-EC9E-D985-42EB-8F79CFC7F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80686-8506-78B4-B250-D758A4F2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person in a hat and robe holding a stick&#10;&#10;Description automatically generated">
            <a:extLst>
              <a:ext uri="{FF2B5EF4-FFF2-40B4-BE49-F238E27FC236}">
                <a16:creationId xmlns:a16="http://schemas.microsoft.com/office/drawing/2014/main" id="{7A683FA0-51DD-9677-DBAA-410F4D7D3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071-772A-A27E-8C85-70BF23FA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415A61A-498C-0452-A791-3261F73AE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A142-8FF7-0181-B566-A15A99F1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2BD10A-C022-0AFC-E2F8-BE3519145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A19D-708D-3F54-A855-5E6FE985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FF9B494-2DBD-1FD7-4BA7-AEC48441B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55BA1-614A-9F6A-50D0-2DDF0952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E70893A-A588-D671-8850-9D37D1257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E852-A568-E9AA-7CB3-E5945564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D432C6-B67C-CD01-34DF-30075DFFA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3540B-3D90-3572-3E79-BC4D9208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6E0E03B-DE7E-F40D-A947-24C725728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1F21-62B4-1F4E-8F80-FB3847EE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2750F15-169D-C72C-5362-C34E40C05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4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531A-0443-CD69-DD33-21782E4F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A442AA0-35DE-9B16-0F68-1DD37E359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2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204D-B379-4614-4ED9-82460F29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6949AC9-FEE9-CC68-A4EC-641DC39D6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E7E4-E832-7358-D506-AE0ACF22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269385D-4187-85CE-F375-C45BCA81C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7C6D-2932-65D6-47A3-9096B8780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6D1A6166-84AB-9F1D-167A-06F628110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8049-C76F-902B-00B0-EE58C0D4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6C5A9A-9933-B1C9-73D8-79BAEFBF5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CFD7-DEC8-8A35-96DB-EEED2522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8BC069A-0E1A-3A96-B0DC-9CB3A763E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222D-23DA-CEC2-82D5-DF5B2E6A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6CFA08D-1D6E-4976-80EA-F8C9A6AD2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738A-2504-BD3D-4418-80498525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BF2C210-ED5E-767C-1126-62F91F000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86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FE2F-07D7-4109-0C50-2FB08CAF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93F67FA-850B-F061-2BE7-26221A91E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86E1-A7F4-5A76-D0AC-4A60ECA4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E6B9043-FC70-B836-4297-6AE19D9BC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5EE7-C796-CF22-64DD-3B1A4C62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DE93A09-AF05-34E9-B2D8-4D46FDD3F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7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6D0A4-0645-ADB1-2CF0-1848EB2CB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E633184-2ECF-BD65-F134-5F6B039D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0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FDA9-A807-58B7-1388-F6F1A86C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45AEDC0-D60C-E486-756E-90049C66C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54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7661-4E74-6AF4-65E3-313FBD35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7CEF721-CA1F-3482-3C30-4E6D597DD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AAB9E-991A-C8F7-8A63-C7ED0896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D7D7763-5C2A-CACB-998E-C5F5AF470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6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731A-88CD-79EA-2885-46A14912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C0D0B0-C59D-182C-595F-3F6D90711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5AE4-9169-357F-701C-BB11FB261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7B601FC-C902-A3C3-9436-B0EBBEBBB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4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0BBF-9D2B-797F-7B01-16DDC1C0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F5D1AF-75C2-5C17-6CB5-0B1E7F2FA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6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DA88-C998-C8EF-D174-C261294E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FF3C53-4B06-4B98-CC86-CB175C810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FC4E-03BD-2D33-5950-56163F46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09614B0-855D-5849-35A7-18A744B9D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9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2424-FC6F-752A-8A98-43944E85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95AD8B4-8FC1-FB59-224A-7C64EDCD0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67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354D-9255-E315-0116-2B4B211E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1FA2480-4570-9397-9E4C-6A343547E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3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834C4-8415-1E5C-6B73-A9FC64290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A7AE43B-9306-6DC9-C21D-C69CB439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75A26-0576-B69E-4BA0-C197869E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ED7C5B-92D2-2F7A-1DC3-F6C58C15E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9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D741-F244-BD96-6088-58AFA0238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FFC6C41-1A81-CB6E-3014-FFCDC185C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B2F2-7CB5-563F-0388-A0848841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BA8F968-BBD8-5A06-0FA0-62B3EE4AE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90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2C8B-D8A2-F371-30F4-003962E9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9DFF24-E0A1-315B-40AE-F7E15B2A6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8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3425-0E09-3855-97B7-4E8206C8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DC3CDFD-A1C2-81C9-78EA-8D19CB400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7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8C7B-C94D-89A8-868B-9835B1BD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31D66C0-9BC7-F7E3-581B-95AAF6552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6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1C8C-C1AC-E510-88F4-B2578FEF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8AFF0A8-DDD3-023D-55BC-10C12C7A5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9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271A-6747-06BF-D9DE-04CA406F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B7B0239-92A6-9D4D-99FA-0D94F23C7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2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79CD-6E2C-D131-410E-CB31F7D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921964A-45B0-01A5-2A50-B7E1D5844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9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66BC1-F509-CF9B-8645-8DA8E121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6BFC559-75E8-6D57-3AF8-D22C58B7C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5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0421-AE6C-4860-F6F8-F8B5EDEA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32B1CE6D-04A0-F688-D9B8-080974901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6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155D-A740-1718-6858-CDB721025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6F77D2E-C556-D6CE-9FBF-569EA895F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5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8289-814F-BCD0-1E27-BA7018B6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AFEE7B-6EF7-64AA-6C31-B7B3EF00A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9556-1D6F-91E8-46DD-8659036E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6A0DA11-B298-BF42-6D88-71BB5B3DD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9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4AD7-F208-1B55-D302-80ECB396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1276FE-B743-88EB-FE0C-A15E27144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6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14C1-9E1D-2DE6-0DFC-C03A5D57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B3D9A20-FF52-753D-3DD7-6685FA603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5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FE08-2160-251D-827A-D938CF10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AD4FBFD-CA04-4DF7-C82D-B1CEDC112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26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886A2-8F4F-9346-C35C-C5765797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DCC618E-D2BE-9D45-654D-7F1C7E52D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EFF3-A921-D1DA-BB7E-7B30FDA3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A3E3F5-21C8-0779-9DFC-5DBC75865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6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764A-CF83-84F5-B62F-9B539233F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C48AE6-AF9B-B038-23B4-21EF7CDB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4832-4B4C-FA5E-231D-25546D81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E0F715B-B1D2-4C87-315D-19A1DE27F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6FBA-23E6-5746-BE03-69E510EB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33AA88E-E44F-C8F1-AACE-CB44C234E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2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Jameson, Caitlyn</dc:creator>
  <cp:lastModifiedBy>Jameson, Caitlyn</cp:lastModifiedBy>
  <cp:revision>3</cp:revision>
  <dcterms:created xsi:type="dcterms:W3CDTF">2024-12-11T20:24:00Z</dcterms:created>
  <dcterms:modified xsi:type="dcterms:W3CDTF">2024-12-12T15:42:59Z</dcterms:modified>
</cp:coreProperties>
</file>